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[HOOK]…"/>
          <p:cNvSpPr txBox="1"/>
          <p:nvPr/>
        </p:nvSpPr>
        <p:spPr>
          <a:xfrm>
            <a:off x="571602" y="1432765"/>
            <a:ext cx="6171996" cy="627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45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[HOOK]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[HOOK_SUB]</a:t>
            </a:r>
          </a:p>
        </p:txBody>
      </p:sp>
      <p:pic>
        <p:nvPicPr>
          <p:cNvPr id="21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950" y="590550"/>
            <a:ext cx="1240792" cy="270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